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3" r:id="rId7"/>
    <p:sldId id="262" r:id="rId8"/>
    <p:sldId id="261" r:id="rId9"/>
    <p:sldId id="260" r:id="rId10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39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8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9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2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5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6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10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1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3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97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581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E62B2-A443-4AD9-AE64-087AC1421378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90030-BDC3-43C8-8CB8-0E289C4C0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08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ostnauka.ru/img/2017/12/giphy-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19" y="1041448"/>
            <a:ext cx="10078561" cy="56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0989" y="404882"/>
            <a:ext cx="93662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</p:spTree>
    <p:extLst>
      <p:ext uri="{BB962C8B-B14F-4D97-AF65-F5344CB8AC3E}">
        <p14:creationId xmlns:p14="http://schemas.microsoft.com/office/powerpoint/2010/main" val="164958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75" y="35916"/>
            <a:ext cx="11242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РОБОТОТЕХНИКЕ И МЕХАТРОНИКЕ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812975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три способа искусственного освещения: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общий,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комбинированный. 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 освещения один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несколько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 света освещают значительную площадь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зону, находящуюся в поле зрения робота.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один или группа источников света освещают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основном поле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зрения робота.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реализуется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одновременным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общего и местного способов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искусственного освещения.</a:t>
            </a:r>
          </a:p>
          <a:p>
            <a:pPr indent="457200"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имеет следующие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а) наличие теней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конструктивных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 оборудования, расположенных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светильниками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рабочей зоной робота, б) высокие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энергетические затраты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требуемого уровня освещенности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зоне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СТЗ.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способ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представляющий собой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комбинацию общего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местного освещения, лишен перечисленных недостатков.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408938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75" y="35916"/>
            <a:ext cx="11242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РОБОТОТЕХНИКЕ И МЕХАТРОНИКЕ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937241"/>
            <a:ext cx="1219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числу основных схем компоновки осветительных систем </a:t>
            </a: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arenR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однорядные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многорядные схемы, дополненные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конструктивными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диффузными отражательными элементами (потолок,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стены помещения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плоскости оборудования), формирующие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ненаправленную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равномерно распределенную освещенность рабочей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СТЗ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arenR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одиночной осветительной системой, оптическая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ось которой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параллельна оптической оси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видеосенсора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совпадает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(бестеневая схема), и схемы «на просвет»;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arenR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 ориентированными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оптическими осями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видеосенсора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осветительной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(теневые схемы);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arenR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сканирующие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 с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подвижной оптической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осью осветительной системы;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arenR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катетерного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типа для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осмотра недоступных для прямого дистанционного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частей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объектов. Возможны смешанные схемы компоновки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осветительных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для одновременной реализации нескольких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7263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75" y="35916"/>
            <a:ext cx="11242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РОБОТОТЕХНИКЕ И МЕХАТРОНИКЕ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66611" y="909813"/>
            <a:ext cx="662538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базовые схемы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осветительных систем.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(диффузионное переднее освещение) используется (рис.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с объектами, имеющими зафиксированные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схема осветительной системы (заднее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коллимированным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источником) применяется в случае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силуэты объекта достаточно четки для 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непосредственного анализа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(рис.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схема освещения представляет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модулированный источник света (рис.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базовая схема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осветительных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использует направленный свет для изучения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неровных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поверхностей (рис.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5" y="990024"/>
            <a:ext cx="5545166" cy="560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47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75" y="35916"/>
            <a:ext cx="11242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РОБОТОТЕХНИКЕ И МЕХАТРОНИКЕ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" y="911551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Оптико-электронные приемники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излучения</a:t>
            </a: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Координатные фоторезисторы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фотопотенциометры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тонкопленочные многослойные структуры,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необходимого функционального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преобразования имеют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профилированный резистивный слой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Координатный фотоприемник с продольным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фотоэффектом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Р–N-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перехода, образованного низкоомной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подложкой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-типа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проводимости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высокоомным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слоем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-типа проводимости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Координатные фотоприемники, работающие на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поперечном фотоэффекте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называются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дифференциальными.</a:t>
            </a: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Координатный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фотоприемник с радиальным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электрическим полем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приборам, принцип работы которых основан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использовании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дрейфа носителей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заряда.</a:t>
            </a: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Сканистор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координатный развертывающий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фоточувствительный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прибор, сканирование изображения в котором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последовательного сравнения падений напряжения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сечении фоточувствительного слоя (эмиттера)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напряжением 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эквипотенциальном фоточувствительном слое (коллекторе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8725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75" y="35916"/>
            <a:ext cx="11242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РОБОТОТЕХНИКЕ И МЕХАТРОНИКЕ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79622" y="985435"/>
            <a:ext cx="96573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Open Sans"/>
              </a:rPr>
              <a:t>Система распознавания лиц появится в российских городах</a:t>
            </a:r>
            <a:endParaRPr lang="ru-RU" sz="2400" b="1" i="0" dirty="0">
              <a:solidFill>
                <a:schemeClr val="accent6">
                  <a:lumMod val="50000"/>
                </a:schemeClr>
              </a:solidFill>
              <a:effectLst/>
              <a:latin typeface="Open Sans"/>
            </a:endParaRPr>
          </a:p>
        </p:txBody>
      </p:sp>
      <p:pic>
        <p:nvPicPr>
          <p:cNvPr id="3074" name="Picture 2" descr="https://user.vse42.ru/files/P_S1280x849q80/Wnone/ui-5ba999a2da9695.1297317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4" y="2396619"/>
            <a:ext cx="6617391" cy="438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660215" y="1870829"/>
            <a:ext cx="5514101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Технология поможет сократить время посадки пассажиров, считает заместитель главы ведомства Андрей Чибис.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– Алгоритм распознавания лиц работает так: пассажир заходит в метро или автобус, программа его распознает и списывает за проезд деньги с банковского счета, –цитирует Чибиса газета "Известия".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Реализация технологии пройдет в рамках проекта "Умный город". Минстрой собирается привлечь к работе российские и китайские компании.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Эксперты добавили, что система распознавания лиц также может использоваться для поиска пропавших.</a:t>
            </a:r>
          </a:p>
        </p:txBody>
      </p:sp>
    </p:spTree>
    <p:extLst>
      <p:ext uri="{BB962C8B-B14F-4D97-AF65-F5344CB8AC3E}">
        <p14:creationId xmlns:p14="http://schemas.microsoft.com/office/powerpoint/2010/main" val="2396347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75" y="35916"/>
            <a:ext cx="11242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РОБОТОТЕХНИКЕ И МЕХАТРОНИКЕ</a:t>
            </a:r>
          </a:p>
        </p:txBody>
      </p:sp>
      <p:pic>
        <p:nvPicPr>
          <p:cNvPr id="2050" name="Picture 2" descr="https://user.vse42.ru/files/P_S1280x756q80/Wnone/ui-5b11060f8ca6f7.2458683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0" y="2592554"/>
            <a:ext cx="7289821" cy="4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8968" y="1102893"/>
            <a:ext cx="6946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7030A0"/>
                </a:solidFill>
                <a:latin typeface="Arial Black" panose="020B0A04020102020204" pitchFamily="34" charset="0"/>
              </a:rPr>
              <a:t>Японским ученым </a:t>
            </a:r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удалось создать </a:t>
            </a:r>
            <a:r>
              <a:rPr lang="ru-RU" i="1" dirty="0">
                <a:solidFill>
                  <a:srgbClr val="7030A0"/>
                </a:solidFill>
                <a:latin typeface="Arial Black" panose="020B0A04020102020204" pitchFamily="34" charset="0"/>
              </a:rPr>
              <a:t>робота с живыми мышцами</a:t>
            </a:r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. Устройство может имитировать работу человеческого пальца и способно передвигать предметы.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15201" y="1204371"/>
            <a:ext cx="47484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Open Sans"/>
              </a:rPr>
              <a:t>В основе конструкции робота лежит живая мышечная ткань крысы, а также каркас из металла и пластика. Мускулы начинают сокращаться, когда на них поступает электрический ток.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Open Sans"/>
              </a:rPr>
              <a:t>Чтобы имитировать движения человеческого пальца, создатели робота воспроизвели работу парных мышц – агонистов и антагонистов. В тот момент, когда один из мускулов сокращается, другой расслабляется.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Open Sans"/>
              </a:rPr>
              <a:t>Сустав робота может сгибаться до 90 градусов. Это позволяет ему поднимать предметы.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Open Sans"/>
              </a:rPr>
              <a:t>Одним из недостатков устройства является быстрая изнашиваемость мышцы, поэтому прибор можно использовать исключительно в воде. Искусственный мускул способен прожить не больше недели.</a:t>
            </a:r>
            <a:endParaRPr lang="ru-RU" b="0" i="0" dirty="0">
              <a:solidFill>
                <a:schemeClr val="accent2">
                  <a:lumMod val="50000"/>
                </a:schemeClr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3109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75" y="35916"/>
            <a:ext cx="11242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РОБОТОТЕХНИКЕ И МЕХАТРОНИКЕ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2296" y="877729"/>
            <a:ext cx="11967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solidFill>
                  <a:srgbClr val="C00000"/>
                </a:solidFill>
                <a:latin typeface="PT Serif"/>
              </a:rPr>
              <a:t>Какие датчики используют в робототехнике, зачем обонятельные сенсоры нужны в медицине и как будет развиваться техническое зрение</a:t>
            </a:r>
            <a:endParaRPr lang="ru-RU" b="0" i="1" dirty="0">
              <a:solidFill>
                <a:srgbClr val="C00000"/>
              </a:solidFill>
              <a:effectLst/>
              <a:latin typeface="PT Serif"/>
            </a:endParaRPr>
          </a:p>
        </p:txBody>
      </p:sp>
      <p:pic>
        <p:nvPicPr>
          <p:cNvPr id="1026" name="Picture 2" descr="https://user.vse42.ru/files/P_S1280x720q80/Wnone/ui-5b149af2266fc1.4378946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968" y="2432794"/>
            <a:ext cx="7867032" cy="442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46481" y="1607026"/>
            <a:ext cx="431532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1600" b="1" dirty="0">
                <a:solidFill>
                  <a:srgbClr val="7030A0"/>
                </a:solidFill>
                <a:latin typeface="Open Sans"/>
              </a:rPr>
              <a:t>Ученые из Кореи и США изобрели </a:t>
            </a:r>
            <a:r>
              <a:rPr lang="ru-RU" sz="1600" b="1" i="1" dirty="0">
                <a:solidFill>
                  <a:srgbClr val="7030A0"/>
                </a:solidFill>
                <a:latin typeface="Open Sans"/>
              </a:rPr>
              <a:t>сенсорные датчики, которые помогут роботам чувствовать прикосновения</a:t>
            </a:r>
            <a:r>
              <a:rPr lang="ru-RU" sz="1600" b="1" dirty="0">
                <a:solidFill>
                  <a:srgbClr val="7030A0"/>
                </a:solidFill>
                <a:latin typeface="Open Sans"/>
              </a:rPr>
              <a:t>.</a:t>
            </a:r>
            <a:endParaRPr lang="ru-RU" sz="1600" b="1" dirty="0">
              <a:solidFill>
                <a:srgbClr val="7030A0"/>
              </a:solidFill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Специалисты из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Сеульского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 и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Стэнфордского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 университетов изобрели "нервную систему" для роботов. Специальные сенсоры будут размещаться под "кожей".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Датчики разработаны на основе человеческой нервной системы, что делает роботов чуть более похожими на людей. Внешние раздражители при соприкосновении с их "кожей" будут посылать импульсы в "мозг" машин. Они позволят чувствовать и реагировать на них соответствующим образом.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– Искусственная сенсорная нервная система – это шаг к созданию сенсорных нейронных сетей, подобных коже, для всех видов применений, – рассказал один из разработчиков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Женан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Бао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0820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75" y="35916"/>
            <a:ext cx="11242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И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РОБОТОТЕХНИКЕ И МЕХАТРОНИКЕ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990023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Сенсорная система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совокупность периферических и центральных структур нервной системы, ответственных за восприятие сигналов различных модальностей из окружающей или внутренней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среды.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Сенсорная система состоит из рецепторов, нейронных проводящих путей и отделов головного мозга, ответственных за обработку полученных сигналов. Наиболее известными сенсорными системами являются зрение, слух, осязание, вкус и обоняние. С помощью сенсорной системы можно почувствовать такие физические свойства, как температура, вкус, звук или давление.</a:t>
            </a:r>
            <a:endParaRPr lang="ru-RU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Сенсорные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системы роботов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составляют основную часть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их информационно-измерительных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назначение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которых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выдавать информацию о состоянии объектов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процессах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окружающей среде и о самом роботе, 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функционирования которого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эта информация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требуется.</a:t>
            </a:r>
          </a:p>
          <a:p>
            <a:pPr indent="45720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Чувствительное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устройство или датчик — это первичный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преобразователь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который реагирует на подлежащую выявлению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величину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(температура, давление, перемещение, сила тока и т. 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преобразует ее в другую величину, удобную для дальнейшего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выдавая сигнал о ее наличии и интенсивности.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Этот сигнал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может быть любой физической природы,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определяемой принципом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действия чувствительного устройства.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Предпочтительно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чтобы он был электрическим, т. к. подавляющее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большинство технических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систем, в которых он будет использоваться, 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электрические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Однако существуют и системы другой природы,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полностью пневматические, предназначенные 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работы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условиях, не допускающих электричества. В этих случаях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приходится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использовать сигналы другой природы.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041" y="3628555"/>
            <a:ext cx="8678779" cy="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9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0EF6100A922A141BDC4428F72AEC990" ma:contentTypeVersion="2" ma:contentTypeDescription="Создание документа." ma:contentTypeScope="" ma:versionID="6a8061c80811e6aabf04a54a7eaf3525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4fb284098a3be6fba72aceb51ee732f0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8AA1A7E-CAA9-4701-A71A-1DEDD452CBC0}"/>
</file>

<file path=customXml/itemProps2.xml><?xml version="1.0" encoding="utf-8"?>
<ds:datastoreItem xmlns:ds="http://schemas.openxmlformats.org/officeDocument/2006/customXml" ds:itemID="{91256C41-8BD5-45AF-9E60-EB94F73F3B91}"/>
</file>

<file path=customXml/itemProps3.xml><?xml version="1.0" encoding="utf-8"?>
<ds:datastoreItem xmlns:ds="http://schemas.openxmlformats.org/officeDocument/2006/customXml" ds:itemID="{6ACA1AD5-6DD8-4FC2-A975-320778A968DE}"/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714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Open Sans</vt:lpstr>
      <vt:lpstr>PT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53</cp:revision>
  <cp:lastPrinted>2018-09-25T11:31:34Z</cp:lastPrinted>
  <dcterms:created xsi:type="dcterms:W3CDTF">2018-09-18T07:57:26Z</dcterms:created>
  <dcterms:modified xsi:type="dcterms:W3CDTF">2018-10-12T04:25:25Z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